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6" r:id="rId6"/>
    <p:sldId id="259" r:id="rId7"/>
    <p:sldId id="267" r:id="rId8"/>
    <p:sldId id="268" r:id="rId9"/>
    <p:sldId id="269" r:id="rId10"/>
    <p:sldId id="260" r:id="rId11"/>
    <p:sldId id="261" r:id="rId12"/>
    <p:sldId id="270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9BE9-7528-4653-A0FE-7635EBA3665A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0B19-7374-4118-AD11-9D6042544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8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9BE9-7528-4653-A0FE-7635EBA3665A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0B19-7374-4118-AD11-9D6042544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6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9BE9-7528-4653-A0FE-7635EBA3665A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0B19-7374-4118-AD11-9D6042544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13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86A6-ACFD-420C-B5B6-8DD9E1E55A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80F4-A72F-470B-AD3E-D2C66BAFFD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74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86A6-ACFD-420C-B5B6-8DD9E1E55A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80F4-A72F-470B-AD3E-D2C66BAFFD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863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86A6-ACFD-420C-B5B6-8DD9E1E55A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80F4-A72F-470B-AD3E-D2C66BAFFD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29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86A6-ACFD-420C-B5B6-8DD9E1E55A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80F4-A72F-470B-AD3E-D2C66BAFFD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031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86A6-ACFD-420C-B5B6-8DD9E1E55A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80F4-A72F-470B-AD3E-D2C66BAFFD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974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86A6-ACFD-420C-B5B6-8DD9E1E55A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80F4-A72F-470B-AD3E-D2C66BAFFD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243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86A6-ACFD-420C-B5B6-8DD9E1E55A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80F4-A72F-470B-AD3E-D2C66BAFFD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730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86A6-ACFD-420C-B5B6-8DD9E1E55A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80F4-A72F-470B-AD3E-D2C66BAFFD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47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9BE9-7528-4653-A0FE-7635EBA3665A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0B19-7374-4118-AD11-9D6042544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717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86A6-ACFD-420C-B5B6-8DD9E1E55A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80F4-A72F-470B-AD3E-D2C66BAFFD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494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86A6-ACFD-420C-B5B6-8DD9E1E55A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80F4-A72F-470B-AD3E-D2C66BAFFD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653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86A6-ACFD-420C-B5B6-8DD9E1E55A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80F4-A72F-470B-AD3E-D2C66BAFFD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45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9BE9-7528-4653-A0FE-7635EBA3665A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0B19-7374-4118-AD11-9D6042544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0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9BE9-7528-4653-A0FE-7635EBA3665A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0B19-7374-4118-AD11-9D6042544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1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9BE9-7528-4653-A0FE-7635EBA3665A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0B19-7374-4118-AD11-9D6042544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9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9BE9-7528-4653-A0FE-7635EBA3665A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0B19-7374-4118-AD11-9D6042544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3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9BE9-7528-4653-A0FE-7635EBA3665A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0B19-7374-4118-AD11-9D6042544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3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9BE9-7528-4653-A0FE-7635EBA3665A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0B19-7374-4118-AD11-9D6042544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1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9BE9-7528-4653-A0FE-7635EBA3665A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0B19-7374-4118-AD11-9D6042544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65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59BE9-7528-4653-A0FE-7635EBA3665A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70B19-7374-4118-AD11-9D6042544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1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A86A6-ACFD-420C-B5B6-8DD9E1E55A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B80F4-A72F-470B-AD3E-D2C66BAFFD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37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wampfoxbrigade.blogspot.com/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ugustine.com/sites/default/files/100_068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08" t="1467" b="5065"/>
          <a:stretch/>
        </p:blipFill>
        <p:spPr bwMode="auto">
          <a:xfrm>
            <a:off x="331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62400" y="228600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British Florida 1763-1783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991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Florida in the Revolutionary War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Population of the Florida colonies swells during the war</a:t>
            </a:r>
          </a:p>
          <a:p>
            <a:r>
              <a:rPr lang="en-US" b="1" u="sng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St. </a:t>
            </a:r>
            <a:r>
              <a:rPr lang="en-US" b="1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Augustine </a:t>
            </a:r>
            <a:r>
              <a:rPr lang="en-US" dirty="0" smtClean="0">
                <a:solidFill>
                  <a:srgbClr val="FFFF00"/>
                </a:solidFill>
              </a:rPr>
              <a:t>becomes  </a:t>
            </a:r>
            <a:r>
              <a:rPr lang="en-US" dirty="0" smtClean="0">
                <a:solidFill>
                  <a:srgbClr val="FFFF00"/>
                </a:solidFill>
              </a:rPr>
              <a:t>a haven for Loyalists and </a:t>
            </a:r>
            <a:r>
              <a:rPr lang="en-US" dirty="0" smtClean="0">
                <a:solidFill>
                  <a:srgbClr val="FFFF00"/>
                </a:solidFill>
              </a:rPr>
              <a:t>refugees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5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Florida in the Revolutionary War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Population of the Florida colonies swells during the war</a:t>
            </a:r>
          </a:p>
          <a:p>
            <a:r>
              <a:rPr lang="en-US" b="1" u="sng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St. </a:t>
            </a:r>
            <a:r>
              <a:rPr lang="en-US" b="1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Augustine </a:t>
            </a:r>
            <a:r>
              <a:rPr lang="en-US" dirty="0" smtClean="0">
                <a:solidFill>
                  <a:srgbClr val="FFFF00"/>
                </a:solidFill>
              </a:rPr>
              <a:t>becomes  </a:t>
            </a:r>
            <a:r>
              <a:rPr lang="en-US" dirty="0" smtClean="0">
                <a:solidFill>
                  <a:srgbClr val="FFFF00"/>
                </a:solidFill>
              </a:rPr>
              <a:t>a haven for Loyalists and </a:t>
            </a:r>
            <a:r>
              <a:rPr lang="en-US" dirty="0" smtClean="0">
                <a:solidFill>
                  <a:srgbClr val="FFFF00"/>
                </a:solidFill>
              </a:rPr>
              <a:t>refugees</a:t>
            </a:r>
          </a:p>
          <a:p>
            <a:r>
              <a:rPr lang="en-US" b="1" u="sng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St. Augustine </a:t>
            </a:r>
            <a:r>
              <a:rPr lang="en-US" dirty="0">
                <a:solidFill>
                  <a:srgbClr val="FFFF00"/>
                </a:solidFill>
              </a:rPr>
              <a:t>becomes home to the King’s 60</a:t>
            </a:r>
            <a:r>
              <a:rPr lang="en-US" baseline="30000" dirty="0">
                <a:solidFill>
                  <a:srgbClr val="FFFF00"/>
                </a:solidFill>
              </a:rPr>
              <a:t>th</a:t>
            </a:r>
            <a:r>
              <a:rPr lang="en-US" dirty="0">
                <a:solidFill>
                  <a:srgbClr val="FFFF00"/>
                </a:solidFill>
              </a:rPr>
              <a:t> Regiment </a:t>
            </a:r>
            <a:r>
              <a:rPr lang="en-US" dirty="0">
                <a:solidFill>
                  <a:schemeClr val="bg1"/>
                </a:solidFill>
              </a:rPr>
              <a:t>during the war</a:t>
            </a: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Florida in the Revolutionary War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East Florida Rangers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Florida militia volunteers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Protected East Florida from Patriot attacks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Invaded Georgia in 1778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94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Florida in the Revolutionary War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East Florida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One major Patriot attack in the war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1777    one hundred Patriots easily defeated at Thomas Creek (Jacksonville)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Used Guerilla attacks because </a:t>
            </a:r>
            <a:r>
              <a:rPr lang="en-US" dirty="0" smtClean="0">
                <a:solidFill>
                  <a:schemeClr val="bg1"/>
                </a:solidFill>
              </a:rPr>
              <a:t>the terrain was unsuitable </a:t>
            </a:r>
            <a:r>
              <a:rPr lang="en-US" dirty="0">
                <a:solidFill>
                  <a:schemeClr val="bg1"/>
                </a:solidFill>
              </a:rPr>
              <a:t>to British </a:t>
            </a:r>
            <a:r>
              <a:rPr lang="en-US" dirty="0" smtClean="0">
                <a:solidFill>
                  <a:schemeClr val="bg1"/>
                </a:solidFill>
              </a:rPr>
              <a:t>Redcoat-style fighting</a:t>
            </a: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20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Florida in the Revolutionary War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West Florida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Spain invaded the Capital of West Florida, Pensacola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Reason why Florida was given back to Spain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53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Florida in the Revolutionary War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Britain gave Florida Loyalists land in the Bahamas after the war ended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14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Florida in the Revolutionary War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After the French and Indian War, The British were awarded Spanish La Florida which was divided into 2 colonies.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58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_wtVTSZPo2po/TLevgLxpnxI/AAAAAAAAAbc/534d__cBgt8/s1600/f3890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5" t="3326" r="4447" b="4878"/>
          <a:stretch/>
        </p:blipFill>
        <p:spPr bwMode="auto">
          <a:xfrm>
            <a:off x="0" y="0"/>
            <a:ext cx="9144000" cy="685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17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Florida in the Revolutionary War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colonies of East Florida, West Florida, Ireland, the </a:t>
            </a:r>
            <a:r>
              <a:rPr lang="en-US" dirty="0" smtClean="0">
                <a:solidFill>
                  <a:srgbClr val="FFFF00"/>
                </a:solidFill>
              </a:rPr>
              <a:t>Bahamas, </a:t>
            </a:r>
            <a:r>
              <a:rPr lang="en-US" dirty="0" smtClean="0">
                <a:solidFill>
                  <a:srgbClr val="FFFF00"/>
                </a:solidFill>
              </a:rPr>
              <a:t>and Quebec were asked to join the Continental Congress.  </a:t>
            </a:r>
          </a:p>
        </p:txBody>
      </p:sp>
    </p:spTree>
    <p:extLst>
      <p:ext uri="{BB962C8B-B14F-4D97-AF65-F5344CB8AC3E}">
        <p14:creationId xmlns:p14="http://schemas.microsoft.com/office/powerpoint/2010/main" val="184540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Florida in the Revolutionary War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colonies of East Florida, West Florida, Ireland, the Bahamas and Quebec were  asked to join the Continental Congress. 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They all refused.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17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FLORIDA WAS LOYAL TO BRITAIN BECAUSE: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Britain encouraged people to settle </a:t>
            </a:r>
            <a:r>
              <a:rPr lang="en-US" dirty="0" smtClean="0">
                <a:solidFill>
                  <a:srgbClr val="FFFF00"/>
                </a:solidFill>
              </a:rPr>
              <a:t>in </a:t>
            </a: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 err="1" smtClean="0">
                <a:solidFill>
                  <a:srgbClr val="FFFF00"/>
                </a:solidFill>
              </a:rPr>
              <a:t>Floridas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83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FLORIDA WAS LOYAL TO BRITAIN BECAUSE: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Britain encouraged people to settle </a:t>
            </a:r>
            <a:r>
              <a:rPr lang="en-US" dirty="0" smtClean="0">
                <a:solidFill>
                  <a:srgbClr val="FFFF00"/>
                </a:solidFill>
              </a:rPr>
              <a:t>in </a:t>
            </a: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 err="1" smtClean="0">
                <a:solidFill>
                  <a:srgbClr val="FFFF00"/>
                </a:solidFill>
              </a:rPr>
              <a:t>Floridas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 err="1" smtClean="0">
                <a:solidFill>
                  <a:srgbClr val="FFFF00"/>
                </a:solidFill>
              </a:rPr>
              <a:t>Floridas</a:t>
            </a:r>
            <a:r>
              <a:rPr lang="en-US" dirty="0" smtClean="0">
                <a:solidFill>
                  <a:srgbClr val="FFFF00"/>
                </a:solidFill>
              </a:rPr>
              <a:t> relied heavily on trade with Britain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29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FLORIDA WAS LOYAL TO BRITAIN BECAUSE: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Britain encouraged people to settle </a:t>
            </a:r>
            <a:r>
              <a:rPr lang="en-US" dirty="0" smtClean="0">
                <a:solidFill>
                  <a:srgbClr val="FFFF00"/>
                </a:solidFill>
              </a:rPr>
              <a:t>in </a:t>
            </a: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 err="1" smtClean="0">
                <a:solidFill>
                  <a:srgbClr val="FFFF00"/>
                </a:solidFill>
              </a:rPr>
              <a:t>Floridas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 err="1" smtClean="0">
                <a:solidFill>
                  <a:srgbClr val="FFFF00"/>
                </a:solidFill>
              </a:rPr>
              <a:t>Floridas</a:t>
            </a:r>
            <a:r>
              <a:rPr lang="en-US" dirty="0" smtClean="0">
                <a:solidFill>
                  <a:srgbClr val="FFFF00"/>
                </a:solidFill>
              </a:rPr>
              <a:t> relied heavily on trade with Britain.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Britain used Florida as a staging area for </a:t>
            </a:r>
            <a:r>
              <a:rPr lang="en-US" dirty="0" smtClean="0">
                <a:solidFill>
                  <a:srgbClr val="FFFF00"/>
                </a:solidFill>
              </a:rPr>
              <a:t>attacking the southern colonies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17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Florida in the Revolutionary War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Population of the Florida colonies swells during the war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4,000 in 1775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17,000 in 1781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348</Words>
  <Application>Microsoft Office PowerPoint</Application>
  <PresentationFormat>On-screen Show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1_Office Theme</vt:lpstr>
      <vt:lpstr>PowerPoint Presentation</vt:lpstr>
      <vt:lpstr>Florida in the Revolutionary War</vt:lpstr>
      <vt:lpstr>PowerPoint Presentation</vt:lpstr>
      <vt:lpstr>Florida in the Revolutionary War</vt:lpstr>
      <vt:lpstr>Florida in the Revolutionary War</vt:lpstr>
      <vt:lpstr>FLORIDA WAS LOYAL TO BRITAIN BECAUSE:</vt:lpstr>
      <vt:lpstr>FLORIDA WAS LOYAL TO BRITAIN BECAUSE:</vt:lpstr>
      <vt:lpstr>FLORIDA WAS LOYAL TO BRITAIN BECAUSE:</vt:lpstr>
      <vt:lpstr>Florida in the Revolutionary War</vt:lpstr>
      <vt:lpstr>Florida in the Revolutionary War</vt:lpstr>
      <vt:lpstr>Florida in the Revolutionary War</vt:lpstr>
      <vt:lpstr>Florida in the Revolutionary War</vt:lpstr>
      <vt:lpstr>Florida in the Revolutionary War</vt:lpstr>
      <vt:lpstr>Florida in the Revolutionary War</vt:lpstr>
      <vt:lpstr>Florida in the Revolutionary War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2015-11-01T11:26:50Z</dcterms:created>
  <dcterms:modified xsi:type="dcterms:W3CDTF">2015-11-01T12:27:57Z</dcterms:modified>
</cp:coreProperties>
</file>